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/Relationships>
</file>

<file path=ppt/media/image1.png>
</file>

<file path=ppt/media/image2.png>
</file>

<file path=ppt/media/image3.png>
</file>

<file path=ppt/media/image4.png>
</file>

<file path=ppt/media/image5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f729ec93-c87a-4581-b280-37615c2e9433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ee56bfe08c134a2c" /><Relationship Type="http://schemas.openxmlformats.org/officeDocument/2006/relationships/slideLayout" Target="/ppt/slideLayouts/slideLayout8.xml" Id="R9c64eb3c617c48f2" /><Relationship Type="http://schemas.openxmlformats.org/officeDocument/2006/relationships/hyperlink" Target="https://app.powerbi.com/groups/me/reports/f729ec93-c87a-4581-b280-37615c2e9433/?pbi_source=PowerPoint" TargetMode="External" Id="RelId0" /><Relationship Type="http://schemas.openxmlformats.org/officeDocument/2006/relationships/image" Target="/ppt/media/image4.png" Id="imgId1591902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c4bc16e914694539" /><Relationship Type="http://schemas.openxmlformats.org/officeDocument/2006/relationships/slideLayout" Target="/ppt/slideLayouts/slideLayout8.xml" Id="R1d38a1ccbfb44714" /><Relationship Type="http://schemas.openxmlformats.org/officeDocument/2006/relationships/hyperlink" Target="https://app.powerbi.com/groups/me/reports/f729ec93-c87a-4581-b280-37615c2e9433/?pbi_source=PowerPoint" TargetMode="External" Id="RelId1" /><Relationship Type="http://schemas.openxmlformats.org/officeDocument/2006/relationships/image" Target="/ppt/media/image5.png" Id="imgId15919025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cryptocurrency report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9/25/2022 7:07:15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9/25/2022 7:06:06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licer ,slicer ,lineChart ,actionButton ,image ,textbox ,card ,card ,card ,card ,card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591902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1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licer ,slicer ,lineChart ,actionButton ,image ,textbox ,card ,card ,lineChart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591902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page2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